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56" r:id="rId2"/>
  </p:sldIdLst>
  <p:sldSz cx="27432000" cy="27432000"/>
  <p:notesSz cx="6858000" cy="9144000"/>
  <p:defaultTextStyle>
    <a:defPPr>
      <a:defRPr lang="en-US"/>
    </a:defPPr>
    <a:lvl1pPr marL="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333"/>
    <p:restoredTop sz="81557"/>
  </p:normalViewPr>
  <p:slideViewPr>
    <p:cSldViewPr snapToGrid="0" snapToObjects="1">
      <p:cViewPr varScale="1">
        <p:scale>
          <a:sx n="16" d="100"/>
          <a:sy n="16" d="100"/>
        </p:scale>
        <p:origin x="178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B21C30-F07C-514B-A56B-ED526B65BEF6}" type="datetimeFigureOut">
              <a:rPr lang="en-US" smtClean="0"/>
              <a:t>3/14/19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7CAE12-242E-714B-A52F-903141A95D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6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7CAE12-242E-714B-A52F-903141A95D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562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4489452"/>
            <a:ext cx="23317200" cy="955040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4408152"/>
            <a:ext cx="20574000" cy="6623048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803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7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460500"/>
            <a:ext cx="5915025" cy="2324735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460500"/>
            <a:ext cx="17402175" cy="2324735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40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3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6838958"/>
            <a:ext cx="23660100" cy="11410948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8357858"/>
            <a:ext cx="23660100" cy="6000748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996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7302500"/>
            <a:ext cx="116586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7302500"/>
            <a:ext cx="116586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90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460506"/>
            <a:ext cx="23660100" cy="530225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6724652"/>
            <a:ext cx="11605020" cy="3295648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0020300"/>
            <a:ext cx="11605020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6724652"/>
            <a:ext cx="11662173" cy="3295648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0020300"/>
            <a:ext cx="11662173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09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36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73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828800"/>
            <a:ext cx="8847534" cy="64008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3949706"/>
            <a:ext cx="13887450" cy="194945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8229600"/>
            <a:ext cx="8847534" cy="15246352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4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828800"/>
            <a:ext cx="8847534" cy="64008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3949706"/>
            <a:ext cx="13887450" cy="194945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8229600"/>
            <a:ext cx="8847534" cy="15246352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109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460506"/>
            <a:ext cx="236601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7302500"/>
            <a:ext cx="236601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25425406"/>
            <a:ext cx="6172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0D8B4-5257-604A-B4F3-3953829D6945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25425406"/>
            <a:ext cx="92583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25425406"/>
            <a:ext cx="6172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372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9" Type="http://schemas.openxmlformats.org/officeDocument/2006/relationships/image" Target="../media/image7.emf"/><Relationship Id="rId10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619" y="963189"/>
            <a:ext cx="8229600" cy="5486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3069" y="963189"/>
            <a:ext cx="8229600" cy="548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53519" y="963189"/>
            <a:ext cx="8229600" cy="5486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4065" y="15440025"/>
            <a:ext cx="7981950" cy="67627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77575" y="16107075"/>
            <a:ext cx="6892290" cy="6629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021425" y="15440025"/>
            <a:ext cx="7981950" cy="81724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04302" y="7949916"/>
            <a:ext cx="8229600" cy="54864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211597" y="368830"/>
            <a:ext cx="708848" cy="1288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776" dirty="0"/>
              <a:t>d</a:t>
            </a:r>
            <a:endParaRPr lang="en-US" sz="7776" dirty="0"/>
          </a:p>
        </p:txBody>
      </p:sp>
      <p:sp>
        <p:nvSpPr>
          <p:cNvPr id="16" name="TextBox 15"/>
          <p:cNvSpPr txBox="1"/>
          <p:nvPr/>
        </p:nvSpPr>
        <p:spPr>
          <a:xfrm>
            <a:off x="10262220" y="368830"/>
            <a:ext cx="681597" cy="1288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776" dirty="0"/>
              <a:t>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8724229" y="836938"/>
            <a:ext cx="489236" cy="1288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776" dirty="0"/>
              <a:t>f</a:t>
            </a:r>
            <a:endParaRPr lang="en-US" sz="7776" dirty="0"/>
          </a:p>
        </p:txBody>
      </p:sp>
      <p:sp>
        <p:nvSpPr>
          <p:cNvPr id="18" name="TextBox 17"/>
          <p:cNvSpPr txBox="1"/>
          <p:nvPr/>
        </p:nvSpPr>
        <p:spPr>
          <a:xfrm>
            <a:off x="1211597" y="14913293"/>
            <a:ext cx="654346" cy="1288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776" dirty="0"/>
              <a:t>g</a:t>
            </a:r>
            <a:endParaRPr lang="en-US" sz="7776" dirty="0"/>
          </a:p>
        </p:txBody>
      </p:sp>
      <p:sp>
        <p:nvSpPr>
          <p:cNvPr id="19" name="TextBox 18"/>
          <p:cNvSpPr txBox="1"/>
          <p:nvPr/>
        </p:nvSpPr>
        <p:spPr>
          <a:xfrm>
            <a:off x="10481310" y="14913293"/>
            <a:ext cx="708848" cy="1288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776" dirty="0"/>
              <a:t>h</a:t>
            </a:r>
            <a:endParaRPr lang="en-US" sz="7776" dirty="0"/>
          </a:p>
        </p:txBody>
      </p:sp>
      <p:sp>
        <p:nvSpPr>
          <p:cNvPr id="20" name="TextBox 19"/>
          <p:cNvSpPr txBox="1"/>
          <p:nvPr/>
        </p:nvSpPr>
        <p:spPr>
          <a:xfrm>
            <a:off x="18046066" y="14913293"/>
            <a:ext cx="681597" cy="1288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776" dirty="0"/>
              <a:t>e</a:t>
            </a:r>
            <a:endParaRPr lang="en-US" sz="7776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99391" y="7949916"/>
            <a:ext cx="10537288" cy="598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7</Words>
  <Application>Microsoft Macintosh PowerPoint</Application>
  <PresentationFormat>Custom</PresentationFormat>
  <Paragraphs>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2019-03-14T06:46:48Z</dcterms:created>
  <dcterms:modified xsi:type="dcterms:W3CDTF">2019-03-15T05:58:14Z</dcterms:modified>
</cp:coreProperties>
</file>

<file path=docProps/thumbnail.jpeg>
</file>